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9" r:id="rId8"/>
    <p:sldId id="270" r:id="rId9"/>
    <p:sldId id="271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62" d="100"/>
          <a:sy n="62" d="100"/>
        </p:scale>
        <p:origin x="72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ABE4E-999C-4C27-81DB-8873752DD9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455BB4-A8C7-44AB-B451-03CB03AF74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3FF11-7BD6-4A3C-ACCC-EDA3017A9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2A90A-7716-4311-A677-B7FBF9FA2E1D}" type="datetimeFigureOut">
              <a:rPr lang="en-GB" smtClean="0"/>
              <a:t>13/04/2020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169A0-0515-4227-9DB5-C96F55141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4A260-E040-4D16-8037-44186F21F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5972-764A-4C1C-848F-F7588B7404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982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AB454-1FBB-4C17-BEA5-46AECE444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494187-555C-41AD-9491-C7BAC27701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38A9B-FC18-4B49-B5B1-4D4813D2B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2A90A-7716-4311-A677-B7FBF9FA2E1D}" type="datetimeFigureOut">
              <a:rPr lang="en-GB" smtClean="0"/>
              <a:t>13/04/2020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F8D4A-7CF0-4946-BFC2-AFBAC1E36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1C6F85-705E-4164-B991-DC711229C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5972-764A-4C1C-848F-F7588B7404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794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D5F2F8-ECB6-4690-B022-DE7A9A4441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D5FD2F-5728-49BC-92EB-69BE090EEA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D57FF-8B63-428B-A522-59ACCB2CB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2A90A-7716-4311-A677-B7FBF9FA2E1D}" type="datetimeFigureOut">
              <a:rPr lang="en-GB" smtClean="0"/>
              <a:t>13/04/2020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3713C-91F4-4394-91C7-ACA516A33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C7166-40D4-4739-97F0-2BDA03021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5972-764A-4C1C-848F-F7588B7404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50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F60EF-E867-484C-8317-88BA342A5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D3AEA-042F-403A-99E1-6B9658F6B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4A9EA-0332-4FEB-8991-E14D491FE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2A90A-7716-4311-A677-B7FBF9FA2E1D}" type="datetimeFigureOut">
              <a:rPr lang="en-GB" smtClean="0"/>
              <a:t>13/04/2020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5D25C-39B2-436A-BAB7-5E9C73584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8A948-0714-4B08-8939-CC89BEC09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5972-764A-4C1C-848F-F7588B7404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016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502B2-E96E-4228-988E-C9F420CCE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5D4CE7-3FA5-4A66-A417-2BD070DA2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B0FAE-3228-4CB3-9AD2-8E00FCEE4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2A90A-7716-4311-A677-B7FBF9FA2E1D}" type="datetimeFigureOut">
              <a:rPr lang="en-GB" smtClean="0"/>
              <a:t>13/04/2020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7BB98-B891-4F6D-91DD-8C029507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E1D73-C2C0-4FA2-B8BA-8EFD4818C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5972-764A-4C1C-848F-F7588B7404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253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07EB6-21EF-48CC-A993-C29BBA2A6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F2283-B2DB-4677-B316-9511F5BCAC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D38A6-C57E-4125-AD2D-9C28DB04D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EC050D-5C02-4FD3-AAF4-8B014F66A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2A90A-7716-4311-A677-B7FBF9FA2E1D}" type="datetimeFigureOut">
              <a:rPr lang="en-GB" smtClean="0"/>
              <a:t>13/04/2020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CAA880-999C-46EB-A4B4-342479C4B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64203B-61C9-4C5B-8EDC-2B8EA4923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5972-764A-4C1C-848F-F7588B7404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388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5E353-E853-49DB-8357-952C6D158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5E8B30-8779-4E23-A406-58EC9AAC3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7387BD-13FA-4B1B-9E7B-EF540D314A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B52FE5-EB79-4FBF-A7E6-1489450A74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152CE5-669B-4CC2-911D-64BC5EB09F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D5C27C-9FCB-4C79-8910-DC1F3E42A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2A90A-7716-4311-A677-B7FBF9FA2E1D}" type="datetimeFigureOut">
              <a:rPr lang="en-GB" smtClean="0"/>
              <a:t>13/04/2020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1D66D7-61D4-4709-915E-01C4F45EF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6917DC-A056-4351-BA93-CDB47BA0E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5972-764A-4C1C-848F-F7588B7404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382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48B55-4E92-4071-A67A-ECB9FB1EB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4EA429-BF47-4AFF-9D0E-C0E5828F2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2A90A-7716-4311-A677-B7FBF9FA2E1D}" type="datetimeFigureOut">
              <a:rPr lang="en-GB" smtClean="0"/>
              <a:t>13/04/2020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B2F088-DF5B-4C23-9223-3B160CE68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EF7BD5-2E75-453F-9E29-3DE536197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5972-764A-4C1C-848F-F7588B7404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132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CAF9BA-489A-40A9-BFD4-99525A8AA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2A90A-7716-4311-A677-B7FBF9FA2E1D}" type="datetimeFigureOut">
              <a:rPr lang="en-GB" smtClean="0"/>
              <a:t>13/04/2020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4E8B77-02E1-496B-880C-7838880FE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8C50C9-1C40-49C3-881F-CDFD46D45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5972-764A-4C1C-848F-F7588B7404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065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DD6E7-760E-4353-8095-9B890F8E7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85027-DD9C-4D97-9A06-C9BF6ACA6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D22FD4-362C-42A2-950F-53C9864107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845512-C28E-45EC-91FC-FEAA258EA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2A90A-7716-4311-A677-B7FBF9FA2E1D}" type="datetimeFigureOut">
              <a:rPr lang="en-GB" smtClean="0"/>
              <a:t>13/04/2020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A9CE09-338C-4C49-98A6-6E7E9C0D0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92997D-62EE-4211-8F99-2A7F51F1B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5972-764A-4C1C-848F-F7588B7404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451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CE015-1620-4043-966E-02F4E274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9B2BE2-14A2-413D-9C01-6C6D814C2A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8F2D9B-3A15-4784-933D-559B4257D7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5CBA66-C697-4489-AB6E-BEE712E2C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2A90A-7716-4311-A677-B7FBF9FA2E1D}" type="datetimeFigureOut">
              <a:rPr lang="en-GB" smtClean="0"/>
              <a:t>13/04/2020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ABF47E-4D1E-4A25-9779-F9609E911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0D157F-60A0-4F4A-BF4E-A7598C845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5972-764A-4C1C-848F-F7588B7404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625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A232D6-788C-4604-ADE4-84D8F9CC4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77BF1B-D711-40ED-9684-F2C68BD82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831837-116F-4A8F-8C40-A451E69F07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2A90A-7716-4311-A677-B7FBF9FA2E1D}" type="datetimeFigureOut">
              <a:rPr lang="en-GB" smtClean="0"/>
              <a:t>13/04/2020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742A6-E1F4-4E81-ACEB-2F92807C87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FE179-5E3C-453B-8C3F-B29EC279A2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B5972-764A-4C1C-848F-F7588B7404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48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674D29-E8A3-4707-ACA6-4324DCB97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512" y="766762"/>
            <a:ext cx="10086975" cy="532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369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2448D-F958-46AF-8E8E-B86E15D223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End of Section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0646E6-E545-4D99-B2AC-C9CAA06097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Dynamic Balance and Coordination</a:t>
            </a:r>
          </a:p>
        </p:txBody>
      </p:sp>
    </p:spTree>
    <p:extLst>
      <p:ext uri="{BB962C8B-B14F-4D97-AF65-F5344CB8AC3E}">
        <p14:creationId xmlns:p14="http://schemas.microsoft.com/office/powerpoint/2010/main" val="2396969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6847A5-46E8-4501-A2FD-2177E5B09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80" y="368775"/>
            <a:ext cx="9763933" cy="596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943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67F2BF-D370-49C4-952E-BF6D8E341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392" y="298911"/>
            <a:ext cx="10073899" cy="615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787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D68968-B370-4E56-AEA8-7BD80C8CF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07" y="857250"/>
            <a:ext cx="10296605" cy="524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79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7B904C-1D8F-4BED-9F95-42FB2C562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373" y="422959"/>
            <a:ext cx="9515959" cy="579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793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2F6612-9609-4446-AF06-E3A9B2AE0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346" y="532632"/>
            <a:ext cx="9292758" cy="574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302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0BBF1A-CEAD-4FD7-9B6B-960D03B79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989" y="1033462"/>
            <a:ext cx="10366974" cy="493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035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223BE5-F8CE-4DB8-9345-C7E087CA1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889" y="494996"/>
            <a:ext cx="10023992" cy="579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469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F8C53D-5761-405C-96CC-EECF62A15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864" y="421049"/>
            <a:ext cx="9703949" cy="601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933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8</Words>
  <Application>Microsoft Office PowerPoint</Application>
  <PresentationFormat>Widescreen</PresentationFormat>
  <Paragraphs>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of Section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Kaufman, Janice</dc:creator>
  <cp:lastModifiedBy>Kaufman, Janice</cp:lastModifiedBy>
  <cp:revision>8</cp:revision>
  <dcterms:created xsi:type="dcterms:W3CDTF">2020-04-13T10:16:53Z</dcterms:created>
  <dcterms:modified xsi:type="dcterms:W3CDTF">2020-04-13T14:38:29Z</dcterms:modified>
</cp:coreProperties>
</file>